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9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92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i6CMwQX-GM&amp;t=2" TargetMode="Externa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2016-03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8443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Locking down the final /</a:t>
            </a:r>
            <a:r>
              <a:rPr lang="en-US" sz="2800" dirty="0" smtClean="0"/>
              <a:t>8</a:t>
            </a:r>
          </a:p>
          <a:p>
            <a:endParaRPr lang="en-US" sz="2800" dirty="0"/>
          </a:p>
          <a:p>
            <a:r>
              <a:rPr lang="en-US" sz="1900" dirty="0" err="1" smtClean="0"/>
              <a:t>Remco</a:t>
            </a:r>
            <a:r>
              <a:rPr lang="en-US" sz="1900" dirty="0" smtClean="0"/>
              <a:t> van </a:t>
            </a:r>
            <a:r>
              <a:rPr lang="en-US" sz="1900" dirty="0" err="1" smtClean="0"/>
              <a:t>Mook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54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else.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11" y="2141538"/>
            <a:ext cx="8850603" cy="3649662"/>
          </a:xfrm>
        </p:spPr>
      </p:pic>
    </p:spTree>
    <p:extLst>
      <p:ext uri="{BB962C8B-B14F-4D97-AF65-F5344CB8AC3E}">
        <p14:creationId xmlns:p14="http://schemas.microsoft.com/office/powerpoint/2010/main" val="7972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13"/>
          <a:stretch/>
        </p:blipFill>
        <p:spPr>
          <a:xfrm>
            <a:off x="1449237" y="-1834"/>
            <a:ext cx="9074989" cy="68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not talk about the policy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current IPv4 allocation policy applies to </a:t>
            </a:r>
            <a:r>
              <a:rPr lang="en-US" sz="2400" dirty="0" smtClean="0"/>
              <a:t>all </a:t>
            </a:r>
            <a:r>
              <a:rPr lang="en-US" sz="2400" dirty="0"/>
              <a:t>IPv4 </a:t>
            </a:r>
            <a:r>
              <a:rPr lang="en-US" sz="2400" dirty="0" smtClean="0"/>
              <a:t>space </a:t>
            </a:r>
            <a:r>
              <a:rPr lang="en-US" sz="2400" dirty="0"/>
              <a:t>held by the RIPE NCC </a:t>
            </a:r>
            <a:r>
              <a:rPr lang="en-US" sz="2400" dirty="0" smtClean="0"/>
              <a:t>not reserved </a:t>
            </a:r>
            <a:r>
              <a:rPr lang="en-US" sz="2400" dirty="0"/>
              <a:t>or marked to be returned to </a:t>
            </a:r>
            <a:r>
              <a:rPr lang="en-US" sz="2400" dirty="0" smtClean="0"/>
              <a:t>IANA;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Limit the number of  “final /22s” to one per LIR, regardless </a:t>
            </a:r>
            <a:r>
              <a:rPr lang="en-US" sz="2400" dirty="0" smtClean="0"/>
              <a:t>how </a:t>
            </a:r>
            <a:r>
              <a:rPr lang="en-US" sz="2400" dirty="0"/>
              <a:t>they were </a:t>
            </a:r>
            <a:r>
              <a:rPr lang="en-US" sz="2400" dirty="0" smtClean="0"/>
              <a:t>received;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Ban transfers of </a:t>
            </a:r>
            <a:r>
              <a:rPr lang="en-US" sz="2400" dirty="0" smtClean="0"/>
              <a:t>“final </a:t>
            </a:r>
            <a:r>
              <a:rPr lang="en-US" sz="2400" dirty="0"/>
              <a:t>/</a:t>
            </a:r>
            <a:r>
              <a:rPr lang="en-US" sz="2400" dirty="0" smtClean="0"/>
              <a:t>22” </a:t>
            </a:r>
            <a:r>
              <a:rPr lang="en-US" sz="2400" dirty="0" smtClean="0"/>
              <a:t>allocations;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Various evil bits to enforce points 2 and 3;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Not enforced retroactively (but it will bite if you make changes afterwards).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76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From our sponsor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68" y="2141538"/>
            <a:ext cx="6488288" cy="3649662"/>
          </a:xfrm>
        </p:spPr>
      </p:pic>
    </p:spTree>
    <p:extLst>
      <p:ext uri="{BB962C8B-B14F-4D97-AF65-F5344CB8AC3E}">
        <p14:creationId xmlns:p14="http://schemas.microsoft.com/office/powerpoint/2010/main" val="6804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/22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community decided on a ‘one size fits nobody’ </a:t>
            </a:r>
            <a:r>
              <a:rPr lang="en-US" sz="3200" dirty="0" smtClean="0"/>
              <a:t>approach, </a:t>
            </a:r>
            <a:r>
              <a:rPr lang="en-US" sz="3200" dirty="0" smtClean="0"/>
              <a:t>which turns out to be a /22.</a:t>
            </a:r>
          </a:p>
          <a:p>
            <a:r>
              <a:rPr lang="en-US" sz="3200" dirty="0" smtClean="0"/>
              <a:t>Regardless</a:t>
            </a:r>
            <a:r>
              <a:rPr lang="en-US" sz="3200" dirty="0" smtClean="0"/>
              <a:t> </a:t>
            </a:r>
            <a:r>
              <a:rPr lang="en-US" sz="3200" dirty="0" smtClean="0"/>
              <a:t>of type, age or size of </a:t>
            </a:r>
            <a:r>
              <a:rPr lang="en-US" sz="3200" dirty="0" smtClean="0"/>
              <a:t>organization;</a:t>
            </a:r>
            <a:endParaRPr lang="en-US" sz="3200" dirty="0" smtClean="0"/>
          </a:p>
          <a:p>
            <a:r>
              <a:rPr lang="en-US" sz="3200" dirty="0" smtClean="0"/>
              <a:t>As part of a transition to </a:t>
            </a:r>
            <a:r>
              <a:rPr lang="en-US" sz="3200" dirty="0" smtClean="0"/>
              <a:t>IPv6.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89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acquisitions!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896599" cy="3649133"/>
          </a:xfrm>
        </p:spPr>
        <p:txBody>
          <a:bodyPr>
            <a:normAutofit fontScale="92500" lnSpcReduction="20000"/>
          </a:bodyPr>
          <a:lstStyle/>
          <a:p>
            <a:endParaRPr lang="en-US" sz="3200" dirty="0" smtClean="0"/>
          </a:p>
          <a:p>
            <a:r>
              <a:rPr lang="en-US" sz="3500" dirty="0"/>
              <a:t>You get half a year from the moment you merge LIRs;</a:t>
            </a:r>
          </a:p>
          <a:p>
            <a:endParaRPr lang="en-US" sz="3500" dirty="0" smtClean="0"/>
          </a:p>
          <a:p>
            <a:r>
              <a:rPr lang="en-US" sz="3500" dirty="0" smtClean="0"/>
              <a:t>Yes</a:t>
            </a:r>
            <a:r>
              <a:rPr lang="en-US" sz="3500" dirty="0" smtClean="0"/>
              <a:t>, it’s a pain. </a:t>
            </a:r>
            <a:r>
              <a:rPr lang="en-US" sz="3500" dirty="0" smtClean="0"/>
              <a:t>Life isn’t fair for anyone else, either;</a:t>
            </a:r>
          </a:p>
          <a:p>
            <a:endParaRPr lang="en-US" sz="3500" dirty="0" smtClean="0"/>
          </a:p>
          <a:p>
            <a:r>
              <a:rPr lang="en-US" sz="3500" dirty="0"/>
              <a:t>W</a:t>
            </a:r>
            <a:r>
              <a:rPr lang="en-US" sz="3500" dirty="0" smtClean="0"/>
              <a:t>hy </a:t>
            </a:r>
            <a:r>
              <a:rPr lang="en-US" sz="3500" dirty="0" smtClean="0"/>
              <a:t>should M&amp;A be an exception to the ‘one size fits nobody’ rule?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6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proposal?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Current policy doesn’t distinguish “final /22” allocations from regular pre-depletion allocations;</a:t>
            </a:r>
          </a:p>
          <a:p>
            <a:endParaRPr lang="en-US" sz="3200" dirty="0" smtClean="0"/>
          </a:p>
          <a:p>
            <a:r>
              <a:rPr lang="en-US" sz="3200" dirty="0" smtClean="0"/>
              <a:t>It’s not clear </a:t>
            </a:r>
            <a:r>
              <a:rPr lang="en-US" sz="3200" smtClean="0"/>
              <a:t>that the “final </a:t>
            </a:r>
            <a:r>
              <a:rPr lang="en-US" sz="3200" dirty="0" smtClean="0"/>
              <a:t>/</a:t>
            </a:r>
            <a:r>
              <a:rPr lang="en-US" sz="3200" smtClean="0"/>
              <a:t>8 policy” </a:t>
            </a:r>
            <a:r>
              <a:rPr lang="en-US" sz="3200" dirty="0" smtClean="0"/>
              <a:t>applies </a:t>
            </a:r>
            <a:br>
              <a:rPr lang="en-US" sz="3200" dirty="0" smtClean="0"/>
            </a:br>
            <a:r>
              <a:rPr lang="en-US" sz="3200" dirty="0" smtClean="0"/>
              <a:t>to all address space held by RIPE NCC.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34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proposal?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872215" cy="4356269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Your final /22 is a </a:t>
            </a:r>
            <a:r>
              <a:rPr lang="en-US" sz="3200" u="sng" cap="all" dirty="0" smtClean="0"/>
              <a:t>compatibility layer</a:t>
            </a:r>
            <a:r>
              <a:rPr lang="en-US" sz="3200" dirty="0" smtClean="0"/>
              <a:t> to access IPv4 pieces of the Internet in a post-depletion, post-transition Internet;</a:t>
            </a:r>
          </a:p>
          <a:p>
            <a:r>
              <a:rPr lang="en-US" sz="3200" dirty="0" smtClean="0"/>
              <a:t>The Internet works better if as many networks as possible have this compatibility layer;</a:t>
            </a:r>
          </a:p>
          <a:p>
            <a:r>
              <a:rPr lang="en-US" sz="3200" dirty="0" smtClean="0"/>
              <a:t>It’s 2016. If your network architecture depends on availability of public IPv4 space, you deserve everything that’s coming to you.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90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me repeat that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It’s 2016.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If </a:t>
            </a:r>
            <a:r>
              <a:rPr lang="en-US" sz="3600" dirty="0"/>
              <a:t>your network architecture depends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on </a:t>
            </a:r>
            <a:r>
              <a:rPr lang="en-US" sz="3600" dirty="0"/>
              <a:t>availability of public IPv4 space,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you </a:t>
            </a:r>
            <a:r>
              <a:rPr lang="en-US" sz="3600" dirty="0"/>
              <a:t>deserve everything that’s coming to you.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7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Hemels</Template>
  <TotalTime>643</TotalTime>
  <Words>266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Celestial</vt:lpstr>
      <vt:lpstr>2016-03</vt:lpstr>
      <vt:lpstr>PowerPoint Presentation</vt:lpstr>
      <vt:lpstr>Let’s not talk about the policy text</vt:lpstr>
      <vt:lpstr>a word From our sponsor</vt:lpstr>
      <vt:lpstr>Why the /22</vt:lpstr>
      <vt:lpstr>But acquisitions!</vt:lpstr>
      <vt:lpstr>Why this proposal?</vt:lpstr>
      <vt:lpstr>Why this proposal?</vt:lpstr>
      <vt:lpstr>Let me repeat that</vt:lpstr>
      <vt:lpstr>Or else.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2016-03</dc:title>
  <dc:creator>Remco van Mook</dc:creator>
  <cp:lastModifiedBy>Remco van Mook</cp:lastModifiedBy>
  <cp:revision>11</cp:revision>
  <dcterms:created xsi:type="dcterms:W3CDTF">2016-05-24T12:18:25Z</dcterms:created>
  <dcterms:modified xsi:type="dcterms:W3CDTF">2016-05-24T23:04:51Z</dcterms:modified>
</cp:coreProperties>
</file>