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Connect-WG RIPE 72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second-most favorite working group!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3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todays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Welcome 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 smtClean="0"/>
              <a:t>    Scribe </a:t>
            </a:r>
            <a:r>
              <a:rPr lang="en-US" dirty="0"/>
              <a:t>appointment, agenda presentation</a:t>
            </a:r>
          </a:p>
          <a:p>
            <a:pPr marL="0" indent="0">
              <a:buNone/>
            </a:pPr>
            <a:r>
              <a:rPr lang="en-US" dirty="0"/>
              <a:t>2. Connect-WG chair </a:t>
            </a:r>
            <a:r>
              <a:rPr lang="en-US" dirty="0" smtClean="0"/>
              <a:t>selection </a:t>
            </a:r>
            <a:r>
              <a:rPr lang="en-US" dirty="0"/>
              <a:t>process, </a:t>
            </a:r>
            <a:r>
              <a:rPr lang="en-US" dirty="0" err="1"/>
              <a:t>Remco</a:t>
            </a:r>
            <a:r>
              <a:rPr lang="en-US" dirty="0"/>
              <a:t> van </a:t>
            </a:r>
            <a:r>
              <a:rPr lang="en-US" dirty="0" err="1"/>
              <a:t>Mook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Route Servers - features &amp; security, Arnaud </a:t>
            </a:r>
            <a:r>
              <a:rPr lang="en-US" dirty="0" err="1" smtClean="0"/>
              <a:t>Fenioux</a:t>
            </a:r>
            <a:r>
              <a:rPr lang="en-US" dirty="0" smtClean="0"/>
              <a:t>, France-IX 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RPKI Validation at IXPs, Daniel </a:t>
            </a:r>
            <a:r>
              <a:rPr lang="en-US" dirty="0" smtClean="0"/>
              <a:t>Kopp</a:t>
            </a:r>
            <a:r>
              <a:rPr lang="en-US" dirty="0"/>
              <a:t>, DECIX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5. Peering DB 2.0, Greg </a:t>
            </a:r>
            <a:r>
              <a:rPr lang="en-US" dirty="0" smtClean="0"/>
              <a:t>Hankins, </a:t>
            </a:r>
            <a:r>
              <a:rPr lang="en-US" dirty="0"/>
              <a:t>Peering DB Board </a:t>
            </a:r>
          </a:p>
          <a:p>
            <a:pPr marL="0" indent="0">
              <a:buNone/>
            </a:pPr>
            <a:r>
              <a:rPr lang="en-US" dirty="0"/>
              <a:t>6. Latest Trends in Data Center Optics, Christian </a:t>
            </a:r>
            <a:r>
              <a:rPr lang="en-US" dirty="0" err="1"/>
              <a:t>Urricariet</a:t>
            </a:r>
            <a:r>
              <a:rPr lang="en-US" dirty="0"/>
              <a:t>, </a:t>
            </a:r>
            <a:r>
              <a:rPr lang="en-US" dirty="0" err="1"/>
              <a:t>Finisar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7. Euro-IX update,	Arnold Nipper, Euro-IX 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Lightning talks </a:t>
            </a:r>
          </a:p>
          <a:p>
            <a:pPr marL="0" indent="0">
              <a:buNone/>
            </a:pPr>
            <a:r>
              <a:rPr lang="en-US" dirty="0" smtClean="0"/>
              <a:t>9. Feedback </a:t>
            </a:r>
            <a:r>
              <a:rPr lang="en-US" dirty="0"/>
              <a:t>about the session</a:t>
            </a:r>
          </a:p>
          <a:p>
            <a:pPr marL="0" indent="0">
              <a:buNone/>
            </a:pPr>
            <a:r>
              <a:rPr lang="en-US" dirty="0" smtClean="0"/>
              <a:t>10. Close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Connect-WG chair </a:t>
            </a:r>
            <a:r>
              <a:rPr lang="en-US" dirty="0" smtClean="0"/>
              <a:t>Selection </a:t>
            </a:r>
            <a:r>
              <a:rPr lang="en-US" dirty="0"/>
              <a:t>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covered this at RIPE68 when Connect-WG was formed</a:t>
            </a:r>
          </a:p>
          <a:p>
            <a:r>
              <a:rPr lang="en-US" dirty="0" smtClean="0"/>
              <a:t>.. But we forgot to document it properly</a:t>
            </a:r>
          </a:p>
          <a:p>
            <a:r>
              <a:rPr lang="en-US" dirty="0" smtClean="0"/>
              <a:t>.. and we couldn’t find it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7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(shamelessly stolen from cooperation-WG)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process for selecting a new chair is as follows: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call for interested parties is made on the WG mailing list at least every three years, or whenever needed.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Interested parties have two weeks to make their interest known via the mailing list, or directly to the Chair/s.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After two weeks, the Chair/s ensure that all candidates are announced on the mailing list and issue a call for discussion.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WG members express their approval or otherwise of the presented candidates.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Two weeks after the call for discussion, the Chair/s declare a decision, based on mailing list </a:t>
            </a:r>
            <a:r>
              <a:rPr lang="en-US" dirty="0" smtClean="0"/>
              <a:t>discussion</a:t>
            </a:r>
            <a:r>
              <a:rPr lang="en-US" dirty="0"/>
              <a:t>, as they would do for a policy proposal. </a:t>
            </a:r>
          </a:p>
        </p:txBody>
      </p:sp>
    </p:spTree>
    <p:extLst>
      <p:ext uri="{BB962C8B-B14F-4D97-AF65-F5344CB8AC3E}">
        <p14:creationId xmlns:p14="http://schemas.microsoft.com/office/powerpoint/2010/main" val="109606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1170</TotalTime>
  <Words>235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Tw Cen MT</vt:lpstr>
      <vt:lpstr>Arial</vt:lpstr>
      <vt:lpstr>Circuit</vt:lpstr>
      <vt:lpstr>Connect-WG RIPE 72</vt:lpstr>
      <vt:lpstr>On todays show</vt:lpstr>
      <vt:lpstr>Connect-WG chair Selection process</vt:lpstr>
      <vt:lpstr>The PrOCESS (shamelessly stolen from cooperation-WG)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Connect-WG RIPE 72</dc:title>
  <dc:creator>Remco van Mook</dc:creator>
  <cp:lastModifiedBy>Remco van Mook</cp:lastModifiedBy>
  <cp:revision>4</cp:revision>
  <dcterms:created xsi:type="dcterms:W3CDTF">2016-05-24T13:11:27Z</dcterms:created>
  <dcterms:modified xsi:type="dcterms:W3CDTF">2016-05-25T08:41:55Z</dcterms:modified>
</cp:coreProperties>
</file>